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1F577-9210-4609-9886-9DA23DC5AF01}" v="22" dt="2018-11-14T14:32:17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quin Gomez Codino" userId="54c248a4a40806e8" providerId="LiveId" clId="{8771F577-9210-4609-9886-9DA23DC5AF01}"/>
    <pc:docChg chg="undo custSel addSld modSld sldOrd">
      <pc:chgData name="Joaquin Gomez Codino" userId="54c248a4a40806e8" providerId="LiveId" clId="{8771F577-9210-4609-9886-9DA23DC5AF01}" dt="2018-11-14T14:32:17.804" v="347"/>
      <pc:docMkLst>
        <pc:docMk/>
      </pc:docMkLst>
      <pc:sldChg chg="addSp modSp add ord">
        <pc:chgData name="Joaquin Gomez Codino" userId="54c248a4a40806e8" providerId="LiveId" clId="{8771F577-9210-4609-9886-9DA23DC5AF01}" dt="2018-11-14T14:32:17.804" v="347"/>
        <pc:sldMkLst>
          <pc:docMk/>
          <pc:sldMk cId="2383111445" sldId="258"/>
        </pc:sldMkLst>
        <pc:spChg chg="mod">
          <ac:chgData name="Joaquin Gomez Codino" userId="54c248a4a40806e8" providerId="LiveId" clId="{8771F577-9210-4609-9886-9DA23DC5AF01}" dt="2018-11-14T14:01:15.953" v="60" actId="255"/>
          <ac:spMkLst>
            <pc:docMk/>
            <pc:sldMk cId="2383111445" sldId="258"/>
            <ac:spMk id="2" creationId="{7B69B779-2AC5-4FBE-82D1-C884F4941394}"/>
          </ac:spMkLst>
        </pc:spChg>
        <pc:spChg chg="mod">
          <ac:chgData name="Joaquin Gomez Codino" userId="54c248a4a40806e8" providerId="LiveId" clId="{8771F577-9210-4609-9886-9DA23DC5AF01}" dt="2018-11-14T14:10:41.089" v="290" actId="27636"/>
          <ac:spMkLst>
            <pc:docMk/>
            <pc:sldMk cId="2383111445" sldId="258"/>
            <ac:spMk id="3" creationId="{9F10D0E6-6CF9-4796-8D12-E67FD0D6240C}"/>
          </ac:spMkLst>
        </pc:spChg>
        <pc:picChg chg="add mod">
          <ac:chgData name="Joaquin Gomez Codino" userId="54c248a4a40806e8" providerId="LiveId" clId="{8771F577-9210-4609-9886-9DA23DC5AF01}" dt="2018-11-14T14:09:41.171" v="276" actId="1076"/>
          <ac:picMkLst>
            <pc:docMk/>
            <pc:sldMk cId="2383111445" sldId="258"/>
            <ac:picMk id="4" creationId="{A16D1C48-3B01-4EB3-8B16-D3D37987A474}"/>
          </ac:picMkLst>
        </pc:picChg>
        <pc:picChg chg="add mod">
          <ac:chgData name="Joaquin Gomez Codino" userId="54c248a4a40806e8" providerId="LiveId" clId="{8771F577-9210-4609-9886-9DA23DC5AF01}" dt="2018-11-14T14:09:45.595" v="277" actId="1076"/>
          <ac:picMkLst>
            <pc:docMk/>
            <pc:sldMk cId="2383111445" sldId="258"/>
            <ac:picMk id="5" creationId="{00A41F30-50C8-4582-9C17-97A48FB740DE}"/>
          </ac:picMkLst>
        </pc:picChg>
      </pc:sldChg>
      <pc:sldChg chg="addSp delSp modSp add ord">
        <pc:chgData name="Joaquin Gomez Codino" userId="54c248a4a40806e8" providerId="LiveId" clId="{8771F577-9210-4609-9886-9DA23DC5AF01}" dt="2018-11-14T14:15:49.156" v="346" actId="11529"/>
        <pc:sldMkLst>
          <pc:docMk/>
          <pc:sldMk cId="2103887120" sldId="259"/>
        </pc:sldMkLst>
        <pc:spChg chg="add del mod">
          <ac:chgData name="Joaquin Gomez Codino" userId="54c248a4a40806e8" providerId="LiveId" clId="{8771F577-9210-4609-9886-9DA23DC5AF01}" dt="2018-11-14T14:15:47.573" v="344" actId="478"/>
          <ac:spMkLst>
            <pc:docMk/>
            <pc:sldMk cId="2103887120" sldId="259"/>
            <ac:spMk id="2" creationId="{EED99EEA-EE45-41B7-9B42-B0FB71BA5F87}"/>
          </ac:spMkLst>
        </pc:spChg>
        <pc:spChg chg="del">
          <ac:chgData name="Joaquin Gomez Codino" userId="54c248a4a40806e8" providerId="LiveId" clId="{8771F577-9210-4609-9886-9DA23DC5AF01}" dt="2018-11-14T14:14:08.148" v="292" actId="478"/>
          <ac:spMkLst>
            <pc:docMk/>
            <pc:sldMk cId="2103887120" sldId="259"/>
            <ac:spMk id="3" creationId="{441D25BA-173F-417A-99C6-8D3FE5FE57FA}"/>
          </ac:spMkLst>
        </pc:spChg>
        <pc:spChg chg="add del mod">
          <ac:chgData name="Joaquin Gomez Codino" userId="54c248a4a40806e8" providerId="LiveId" clId="{8771F577-9210-4609-9886-9DA23DC5AF01}" dt="2018-11-14T14:15:49.156" v="346" actId="11529"/>
          <ac:spMkLst>
            <pc:docMk/>
            <pc:sldMk cId="2103887120" sldId="259"/>
            <ac:spMk id="4" creationId="{B6C20BBF-B770-4F5B-988B-03D4B357AF98}"/>
          </ac:spMkLst>
        </pc:spChg>
        <pc:spChg chg="add del mod">
          <ac:chgData name="Joaquin Gomez Codino" userId="54c248a4a40806e8" providerId="LiveId" clId="{8771F577-9210-4609-9886-9DA23DC5AF01}" dt="2018-11-14T14:15:47.573" v="344" actId="478"/>
          <ac:spMkLst>
            <pc:docMk/>
            <pc:sldMk cId="2103887120" sldId="259"/>
            <ac:spMk id="6" creationId="{59EE2313-A9EB-44C2-852B-517F8BE948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0EF4-8A04-466D-8A8D-CC60FE13D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176" y="219635"/>
            <a:ext cx="4690129" cy="1286435"/>
          </a:xfrm>
        </p:spPr>
        <p:txBody>
          <a:bodyPr>
            <a:normAutofit fontScale="90000"/>
          </a:bodyPr>
          <a:lstStyle/>
          <a:p>
            <a:r>
              <a:rPr lang="en-US" sz="8000" b="1" i="1" dirty="0"/>
              <a:t>scada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67E95-3F15-4FE1-BC25-D9167C377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76" y="3444939"/>
            <a:ext cx="6400800" cy="1947333"/>
          </a:xfrm>
        </p:spPr>
        <p:txBody>
          <a:bodyPr>
            <a:noAutofit/>
          </a:bodyPr>
          <a:lstStyle/>
          <a:p>
            <a:r>
              <a:rPr lang="en-US" sz="2000" b="1" u="sng" dirty="0"/>
              <a:t>Profesores:</a:t>
            </a:r>
            <a:r>
              <a:rPr lang="en-US" sz="2000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Federico Ruiz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Alejandro Silvestri</a:t>
            </a:r>
          </a:p>
          <a:p>
            <a:r>
              <a:rPr lang="en-US" sz="2000" b="1" u="sng" dirty="0"/>
              <a:t>Creado por: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Joaquin Gomez Codino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Matias Herreros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Victoria Marti Garro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7D357-F28F-4469-B983-D1B111A82B06}"/>
              </a:ext>
            </a:extLst>
          </p:cNvPr>
          <p:cNvSpPr/>
          <p:nvPr/>
        </p:nvSpPr>
        <p:spPr>
          <a:xfrm>
            <a:off x="2505634" y="1821426"/>
            <a:ext cx="64007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0" b="1" i="1" dirty="0"/>
              <a:t>VELOCIMETER</a:t>
            </a:r>
            <a:endParaRPr lang="en-US" sz="7500" dirty="0"/>
          </a:p>
        </p:txBody>
      </p:sp>
    </p:spTree>
    <p:extLst>
      <p:ext uri="{BB962C8B-B14F-4D97-AF65-F5344CB8AC3E}">
        <p14:creationId xmlns:p14="http://schemas.microsoft.com/office/powerpoint/2010/main" val="358056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B779-2AC5-4FBE-82D1-C884F49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59" y="510988"/>
            <a:ext cx="8001000" cy="739588"/>
          </a:xfrm>
        </p:spPr>
        <p:txBody>
          <a:bodyPr>
            <a:normAutofit fontScale="90000"/>
          </a:bodyPr>
          <a:lstStyle/>
          <a:p>
            <a:r>
              <a:rPr lang="es-AR" dirty="0"/>
              <a:t>¿</a:t>
            </a:r>
            <a:r>
              <a:rPr lang="es-AR" sz="4000" dirty="0"/>
              <a:t>en que consiste</a:t>
            </a:r>
            <a:r>
              <a:rPr lang="es-AR" dirty="0"/>
              <a:t>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D0E6-6CF9-4796-8D12-E67FD0D6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13" y="1404350"/>
            <a:ext cx="8576328" cy="194733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Tomar la velocidad de una rueda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Representarla en el front mediante una cifra numerica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 grafico dinamico mostrando los 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D1C48-3B01-4EB3-8B16-D3D37987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5" y="3527869"/>
            <a:ext cx="4518446" cy="229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41F30-50C8-4582-9C17-97A48FB7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33" y="3474200"/>
            <a:ext cx="3688361" cy="23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1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294A-F11E-4CCD-A0D9-776B0309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06" y="193238"/>
            <a:ext cx="8534400" cy="1507067"/>
          </a:xfrm>
        </p:spPr>
        <p:txBody>
          <a:bodyPr/>
          <a:lstStyle/>
          <a:p>
            <a:r>
              <a:rPr lang="es-AR" dirty="0"/>
              <a:t>¿Cómo funciona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28" name="Picture 4" descr="Resultado de imagen para arduino png">
            <a:extLst>
              <a:ext uri="{FF2B5EF4-FFF2-40B4-BE49-F238E27FC236}">
                <a16:creationId xmlns:a16="http://schemas.microsoft.com/office/drawing/2014/main" id="{E92187AF-A740-49D1-95CF-4D7A52EA5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30" y="3827929"/>
            <a:ext cx="2316497" cy="17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master">
            <a:extLst>
              <a:ext uri="{FF2B5EF4-FFF2-40B4-BE49-F238E27FC236}">
                <a16:creationId xmlns:a16="http://schemas.microsoft.com/office/drawing/2014/main" id="{B4E83D14-D165-4051-A484-71233FD1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24" y="656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970F3-D310-4C8E-B205-67AF4B61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7" y="2846350"/>
            <a:ext cx="2263858" cy="1165299"/>
          </a:xfrm>
          <a:prstGeom prst="rect">
            <a:avLst/>
          </a:prstGeom>
        </p:spPr>
      </p:pic>
      <p:pic>
        <p:nvPicPr>
          <p:cNvPr id="1040" name="Picture 16" descr="Resultado de imagen para dobby harry potter png">
            <a:extLst>
              <a:ext uri="{FF2B5EF4-FFF2-40B4-BE49-F238E27FC236}">
                <a16:creationId xmlns:a16="http://schemas.microsoft.com/office/drawing/2014/main" id="{D02E7CB9-2AF8-43B6-87FD-EE1B6391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946771"/>
            <a:ext cx="1644023" cy="212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base  png">
            <a:extLst>
              <a:ext uri="{FF2B5EF4-FFF2-40B4-BE49-F238E27FC236}">
                <a16:creationId xmlns:a16="http://schemas.microsoft.com/office/drawing/2014/main" id="{EA6C3F47-BEBA-444A-92DB-5F6041FB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65" y="4527419"/>
            <a:ext cx="2172678" cy="239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A58A75ED-74E9-43FE-8240-430BD21B516C}"/>
              </a:ext>
            </a:extLst>
          </p:cNvPr>
          <p:cNvSpPr/>
          <p:nvPr/>
        </p:nvSpPr>
        <p:spPr>
          <a:xfrm>
            <a:off x="2353235" y="1604682"/>
            <a:ext cx="1721224" cy="9681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60F91425-DA3F-4E2D-A537-D33CCCCB4977}"/>
              </a:ext>
            </a:extLst>
          </p:cNvPr>
          <p:cNvSpPr/>
          <p:nvPr/>
        </p:nvSpPr>
        <p:spPr>
          <a:xfrm rot="10800000">
            <a:off x="3003175" y="2846350"/>
            <a:ext cx="1792689" cy="13312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7E5768CD-3AD0-4AD0-B40A-F3D1935412A8}"/>
              </a:ext>
            </a:extLst>
          </p:cNvPr>
          <p:cNvSpPr/>
          <p:nvPr/>
        </p:nvSpPr>
        <p:spPr>
          <a:xfrm>
            <a:off x="5387788" y="3249706"/>
            <a:ext cx="452718" cy="11564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A271711-F2FD-4038-B442-13845518045D}"/>
              </a:ext>
            </a:extLst>
          </p:cNvPr>
          <p:cNvSpPr/>
          <p:nvPr/>
        </p:nvSpPr>
        <p:spPr>
          <a:xfrm rot="10800000">
            <a:off x="7335398" y="3362085"/>
            <a:ext cx="1535295" cy="24910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B4E0B3CB-0C63-4EC5-80D1-981638904628}"/>
              </a:ext>
            </a:extLst>
          </p:cNvPr>
          <p:cNvSpPr/>
          <p:nvPr/>
        </p:nvSpPr>
        <p:spPr>
          <a:xfrm rot="5400000">
            <a:off x="9651972" y="1937251"/>
            <a:ext cx="1515035" cy="12417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9EEA-EE45-41B7-9B42-B0FB71BA5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5777" y="2424953"/>
            <a:ext cx="8001000" cy="1093694"/>
          </a:xfrm>
        </p:spPr>
        <p:txBody>
          <a:bodyPr/>
          <a:lstStyle/>
          <a:p>
            <a:r>
              <a:rPr lang="en-US" dirty="0"/>
              <a:t>Muchas gracias!!!</a:t>
            </a:r>
          </a:p>
        </p:txBody>
      </p:sp>
    </p:spTree>
    <p:extLst>
      <p:ext uri="{BB962C8B-B14F-4D97-AF65-F5344CB8AC3E}">
        <p14:creationId xmlns:p14="http://schemas.microsoft.com/office/powerpoint/2010/main" val="210388712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</TotalTime>
  <Words>51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Slice</vt:lpstr>
      <vt:lpstr>scada</vt:lpstr>
      <vt:lpstr>¿en que consiste?</vt:lpstr>
      <vt:lpstr>¿Cómo funciona? </vt:lpstr>
      <vt:lpstr>Muchas gracias!!!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scada</dc:title>
  <dc:creator>Joaquin Gomez Codino</dc:creator>
  <cp:lastModifiedBy>Joaquin Gomez Codino</cp:lastModifiedBy>
  <cp:revision>5</cp:revision>
  <dcterms:created xsi:type="dcterms:W3CDTF">2018-11-14T12:50:44Z</dcterms:created>
  <dcterms:modified xsi:type="dcterms:W3CDTF">2018-11-14T14:32:23Z</dcterms:modified>
</cp:coreProperties>
</file>